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90" r:id="rId5"/>
    <p:sldId id="291" r:id="rId6"/>
    <p:sldId id="292" r:id="rId7"/>
    <p:sldId id="293" r:id="rId8"/>
    <p:sldId id="294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>
        <p:scale>
          <a:sx n="62" d="100"/>
          <a:sy n="62" d="100"/>
        </p:scale>
        <p:origin x="-2400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4E89E-72EC-47E8-901F-B036ADCF14AC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Cooper Black" pitchFamily="18" charset="0"/>
              </a:rPr>
              <a:t>AutoCad</a:t>
            </a:r>
            <a:r>
              <a:rPr lang="en-US" dirty="0" smtClean="0">
                <a:latin typeface="Cooper Black" pitchFamily="18" charset="0"/>
              </a:rPr>
              <a:t> 2021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5357826"/>
            <a:ext cx="4343408" cy="828684"/>
          </a:xfrm>
        </p:spPr>
        <p:txBody>
          <a:bodyPr/>
          <a:lstStyle/>
          <a:p>
            <a:r>
              <a:rPr lang="ar-IQ" sz="4000" dirty="0" smtClean="0">
                <a:solidFill>
                  <a:schemeClr val="tx1"/>
                </a:solidFill>
                <a:latin typeface="AGA Granada غرناطة V2" pitchFamily="2" charset="-78"/>
                <a:cs typeface="AGA Granada غرناطة V2" pitchFamily="2" charset="-78"/>
              </a:rPr>
              <a:t>د. وميض تركي محمد </a:t>
            </a:r>
            <a:endParaRPr lang="en-US" sz="4000" dirty="0" smtClean="0">
              <a:solidFill>
                <a:schemeClr val="tx1"/>
              </a:solidFill>
              <a:latin typeface="AGA Granada غرناطة V2" pitchFamily="2" charset="-78"/>
              <a:cs typeface="AGA Granada غرناطة V2" pitchFamily="2" charset="-78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بدون عنوان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690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642918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cs typeface="(AH) Manal Black" pitchFamily="2" charset="-78"/>
              </a:rPr>
              <a:t>   </a:t>
            </a:r>
            <a:r>
              <a:rPr lang="ar-IQ" sz="3200" dirty="0" smtClean="0">
                <a:cs typeface="(AH) Manal Black" pitchFamily="2" charset="-78"/>
              </a:rPr>
              <a:t>في نهاية هذا الدرس يستطيع الطالب أن يتعرف على:</a:t>
            </a:r>
          </a:p>
          <a:p>
            <a:pPr algn="r"/>
            <a:endParaRPr lang="ar-IQ" sz="2400" dirty="0">
              <a:cs typeface="AL-Mateen" pitchFamily="2" charset="-78"/>
            </a:endParaRP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IQ" sz="2400" b="1" dirty="0" smtClean="0"/>
              <a:t>التعامل مع العناوين          </a:t>
            </a:r>
            <a:r>
              <a:rPr lang="en-US" sz="2400" b="1" dirty="0" smtClean="0"/>
              <a:t>                        </a:t>
            </a:r>
            <a:r>
              <a:rPr lang="ar-IQ" sz="2400" b="1" dirty="0" smtClean="0"/>
              <a:t> </a:t>
            </a:r>
            <a:r>
              <a:rPr lang="en-US" sz="2400" b="1" dirty="0" smtClean="0"/>
              <a:t>Adding Leaders</a:t>
            </a:r>
            <a:endParaRPr lang="ar-IQ" sz="2400" b="1" dirty="0" smtClean="0"/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IQ" sz="2400" b="1" dirty="0" smtClean="0"/>
              <a:t>التعامل مع أنماط العناوين</a:t>
            </a:r>
            <a:r>
              <a:rPr lang="en-US" sz="2400" b="1" dirty="0" smtClean="0"/>
              <a:t>                        </a:t>
            </a:r>
            <a:r>
              <a:rPr lang="ar-IQ" sz="2400" b="1" dirty="0" smtClean="0"/>
              <a:t>      </a:t>
            </a:r>
            <a:r>
              <a:rPr lang="en-US" sz="2400" b="1" dirty="0" smtClean="0"/>
              <a:t>  Leaders styles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IQ" sz="2400" b="1" dirty="0" smtClean="0"/>
              <a:t>إضافة النصوص</a:t>
            </a:r>
            <a:r>
              <a:rPr lang="en-US" sz="2400" b="1" dirty="0" smtClean="0"/>
              <a:t>                </a:t>
            </a:r>
            <a:r>
              <a:rPr lang="ar-IQ" sz="2400" b="1" dirty="0" smtClean="0"/>
              <a:t>       </a:t>
            </a:r>
            <a:r>
              <a:rPr lang="en-US" sz="2400" b="1" dirty="0" smtClean="0"/>
              <a:t>Adding Text                        </a:t>
            </a:r>
            <a:r>
              <a:rPr lang="ar-IQ" sz="2400" b="1" dirty="0" smtClean="0"/>
              <a:t>  </a:t>
            </a:r>
            <a:r>
              <a:rPr lang="en-US" sz="2400" b="1" dirty="0" smtClean="0"/>
              <a:t>    </a:t>
            </a:r>
            <a:r>
              <a:rPr lang="ar-IQ" sz="2400" b="1" dirty="0" smtClean="0"/>
              <a:t>  </a:t>
            </a:r>
            <a:r>
              <a:rPr lang="en-US" sz="2400" b="1" dirty="0" smtClean="0"/>
              <a:t>        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 smtClean="0"/>
          </a:p>
          <a:p>
            <a:pPr algn="r"/>
            <a:endParaRPr lang="en-US" sz="2400" dirty="0">
              <a:cs typeface="AL-Mateen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27784" y="620688"/>
            <a:ext cx="6160198" cy="64294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cs typeface="(AH) Manal Black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إضافة العناوين      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Arial Black" pitchFamily="34" charset="0"/>
                <a:cs typeface="(AH) Manal Black" pitchFamily="2" charset="-78"/>
              </a:rPr>
              <a:t>Adding Leaders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126876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A Leader </a:t>
            </a:r>
            <a:r>
              <a:rPr lang="en-US" dirty="0" smtClean="0"/>
              <a:t>is a thin, dark, solid line terminating with an arrowhead at one end and a dimension, note, or symbol at the other end. In the following example, you will learn to create a leader style, and then create a leader. </a:t>
            </a:r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16832"/>
            <a:ext cx="3257550" cy="166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2564904"/>
            <a:ext cx="466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Home</a:t>
            </a:r>
            <a:r>
              <a:rPr lang="en-US" dirty="0" smtClean="0">
                <a:sym typeface="Wingdings" pitchFamily="2" charset="2"/>
              </a:rPr>
              <a:t> annotate Leaders  Multileader</a:t>
            </a:r>
          </a:p>
          <a:p>
            <a:pPr marL="342900" indent="-342900">
              <a:buAutoNum type="arabicPeriod"/>
            </a:pPr>
            <a:r>
              <a:rPr lang="en-US" dirty="0" smtClean="0">
                <a:sym typeface="Wingdings" pitchFamily="2" charset="2"/>
              </a:rPr>
              <a:t>Annotate Leaders  Multileader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9572" t="90445" r="31829" b="5955"/>
          <a:stretch>
            <a:fillRect/>
          </a:stretch>
        </p:blipFill>
        <p:spPr bwMode="auto">
          <a:xfrm>
            <a:off x="251520" y="3789040"/>
            <a:ext cx="77768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15616" y="4077072"/>
            <a:ext cx="4549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Specify the leader arrowhead </a:t>
            </a:r>
            <a:r>
              <a:rPr lang="en-US" dirty="0" smtClean="0">
                <a:sym typeface="Wingdings" pitchFamily="2" charset="2"/>
              </a:rPr>
              <a:t> write the text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t="2481" r="17600" b="65120"/>
          <a:stretch>
            <a:fillRect/>
          </a:stretch>
        </p:blipFill>
        <p:spPr bwMode="auto">
          <a:xfrm>
            <a:off x="179512" y="4437112"/>
            <a:ext cx="87903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إضافة العناوين      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Arial Black" pitchFamily="34" charset="0"/>
                <a:cs typeface="(AH) Manal Black" pitchFamily="2" charset="-78"/>
              </a:rPr>
              <a:t>Adding Leaders                     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1762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31908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124744"/>
            <a:ext cx="560177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725144"/>
            <a:ext cx="37338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إضافة العناوين      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Arial Black" pitchFamily="34" charset="0"/>
                <a:cs typeface="(AH) Manal Black" pitchFamily="2" charset="-78"/>
              </a:rPr>
              <a:t>Adding Leaders                     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07720"/>
            <a:ext cx="7272808" cy="550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إضافة العناوين      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Arial Black" pitchFamily="34" charset="0"/>
                <a:cs typeface="(AH) Manal Black" pitchFamily="2" charset="-78"/>
              </a:rPr>
              <a:t>Adding Leaders                      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33387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41910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إضافة النصوص      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Arial Black" pitchFamily="34" charset="0"/>
                <a:cs typeface="(AH) Manal Black" pitchFamily="2" charset="-78"/>
              </a:rPr>
              <a:t>Adding Text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350" t="720" r="64450" b="79840"/>
          <a:stretch>
            <a:fillRect/>
          </a:stretch>
        </p:blipFill>
        <p:spPr bwMode="auto">
          <a:xfrm>
            <a:off x="4067944" y="1196752"/>
            <a:ext cx="1152128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1268760"/>
            <a:ext cx="2936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Home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Annotate</a:t>
            </a:r>
            <a:r>
              <a:rPr lang="en-US" dirty="0" smtClean="0">
                <a:sym typeface="Wingdings" pitchFamily="2" charset="2"/>
              </a:rPr>
              <a:t> Text</a:t>
            </a:r>
          </a:p>
          <a:p>
            <a:pPr marL="342900" indent="-342900">
              <a:buAutoNum type="arabicPeriod"/>
            </a:pPr>
            <a:r>
              <a:rPr lang="en-US" dirty="0" smtClean="0">
                <a:sym typeface="Wingdings" pitchFamily="2" charset="2"/>
              </a:rPr>
              <a:t>Annotate Text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50" t="720" r="82228" b="85154"/>
          <a:stretch>
            <a:fillRect/>
          </a:stretch>
        </p:blipFill>
        <p:spPr bwMode="auto">
          <a:xfrm>
            <a:off x="5940152" y="1268760"/>
            <a:ext cx="2771800" cy="1412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563888" y="1268760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436096" y="1268760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9850" t="89599" r="49100" b="6801"/>
          <a:stretch>
            <a:fillRect/>
          </a:stretch>
        </p:blipFill>
        <p:spPr bwMode="auto">
          <a:xfrm>
            <a:off x="395536" y="4355812"/>
            <a:ext cx="49685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19400" t="90319" r="62150" b="6801"/>
          <a:stretch>
            <a:fillRect/>
          </a:stretch>
        </p:blipFill>
        <p:spPr bwMode="auto">
          <a:xfrm>
            <a:off x="251520" y="4931876"/>
            <a:ext cx="295232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64088" y="4355812"/>
            <a:ext cx="339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Specify start point and press enter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63888" y="4859868"/>
            <a:ext cx="343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Specify text height and press enter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 l="19850" t="90320" r="54500" b="6800"/>
          <a:stretch>
            <a:fillRect/>
          </a:stretch>
        </p:blipFill>
        <p:spPr bwMode="auto">
          <a:xfrm>
            <a:off x="395536" y="5291916"/>
            <a:ext cx="410445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211960" y="5291916"/>
            <a:ext cx="3345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Specify text angle and press enter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59832" y="6084004"/>
            <a:ext cx="2797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  write the needed text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59832" y="3501008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Single line text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إضافة النصوص      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Arial Black" pitchFamily="34" charset="0"/>
                <a:cs typeface="(AH) Manal Black" pitchFamily="2" charset="-78"/>
              </a:rPr>
              <a:t>Adding Text                     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59832" y="112474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Multiline text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1916832"/>
            <a:ext cx="341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Annotate </a:t>
            </a:r>
            <a:r>
              <a:rPr lang="en-US" dirty="0" smtClean="0">
                <a:sym typeface="Wingdings" pitchFamily="2" charset="2"/>
              </a:rPr>
              <a:t> Text  Multiline text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2606" r="15629" b="67874"/>
          <a:stretch>
            <a:fillRect/>
          </a:stretch>
        </p:blipFill>
        <p:spPr bwMode="auto">
          <a:xfrm>
            <a:off x="107504" y="2348880"/>
            <a:ext cx="8892480" cy="1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428605"/>
            <a:ext cx="86439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IQ" sz="3600" dirty="0" smtClean="0">
                <a:latin typeface="Arial Black" pitchFamily="34" charset="0"/>
                <a:cs typeface="(AH) Manal Black" pitchFamily="2" charset="-78"/>
              </a:rPr>
              <a:t>الدرس القادم ...                  </a:t>
            </a:r>
            <a:r>
              <a:rPr lang="en-US" sz="2400" b="1" dirty="0" smtClean="0">
                <a:latin typeface="Arial Black" pitchFamily="34" charset="0"/>
                <a:cs typeface="(AH) Manal Black" pitchFamily="2" charset="-78"/>
              </a:rPr>
              <a:t>AutoCAD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844824"/>
            <a:ext cx="79928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IQ" sz="2800" dirty="0" smtClean="0">
                <a:cs typeface="(AH) Manal Black" pitchFamily="2" charset="-78"/>
              </a:rPr>
              <a:t>في الدرس القادم ... </a:t>
            </a:r>
            <a:r>
              <a:rPr lang="ar-IQ" sz="2800" dirty="0" smtClean="0">
                <a:cs typeface="(AH) Manal Black" pitchFamily="2" charset="-78"/>
              </a:rPr>
              <a:t>التعامل مع الكتل </a:t>
            </a:r>
            <a:r>
              <a:rPr lang="en-US" sz="2800" b="1" dirty="0" smtClean="0">
                <a:cs typeface="(AH) Manal Black" pitchFamily="2" charset="-78"/>
              </a:rPr>
              <a:t>blocks</a:t>
            </a:r>
            <a:r>
              <a:rPr lang="ar-IQ" sz="2800" dirty="0" smtClean="0">
                <a:cs typeface="(AH) Manal Black" pitchFamily="2" charset="-78"/>
              </a:rPr>
              <a:t>... </a:t>
            </a:r>
            <a:r>
              <a:rPr lang="ar-IQ" sz="2800" dirty="0" smtClean="0">
                <a:cs typeface="(AH) Manal Black" pitchFamily="2" charset="-78"/>
              </a:rPr>
              <a:t>بإذن الله</a:t>
            </a:r>
            <a:endParaRPr lang="ar-IQ" sz="2800" dirty="0">
              <a:cs typeface="(AH) Manal Black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229200"/>
            <a:ext cx="424847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6000" dirty="0" smtClean="0">
                <a:latin typeface="Hacen Extender X-Slant" pitchFamily="2" charset="-78"/>
                <a:cs typeface="Hacen Extender X-Slant" pitchFamily="2" charset="-78"/>
              </a:rPr>
              <a:t>شكراً جزيلا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3268</TotalTime>
  <Words>189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AutoCad 2021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AutoCad 2021</dc:title>
  <dc:creator>wameedh</dc:creator>
  <cp:lastModifiedBy>wameedh</cp:lastModifiedBy>
  <cp:revision>264</cp:revision>
  <dcterms:created xsi:type="dcterms:W3CDTF">2021-10-20T16:32:18Z</dcterms:created>
  <dcterms:modified xsi:type="dcterms:W3CDTF">2021-12-19T18:38:59Z</dcterms:modified>
</cp:coreProperties>
</file>